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15"/>
  </p:notesMasterIdLst>
  <p:handoutMasterIdLst>
    <p:handoutMasterId r:id="rId16"/>
  </p:handoutMasterIdLst>
  <p:sldIdLst>
    <p:sldId id="260" r:id="rId5"/>
    <p:sldId id="319" r:id="rId6"/>
    <p:sldId id="313" r:id="rId7"/>
    <p:sldId id="321" r:id="rId8"/>
    <p:sldId id="327" r:id="rId9"/>
    <p:sldId id="331" r:id="rId10"/>
    <p:sldId id="330" r:id="rId11"/>
    <p:sldId id="326" r:id="rId12"/>
    <p:sldId id="328" r:id="rId13"/>
    <p:sldId id="281" r:id="rId14"/>
  </p:sldIdLst>
  <p:sldSz cx="9144000" cy="5143500" type="screen16x9"/>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75A832"/>
    <a:srgbClr val="78AB33"/>
    <a:srgbClr val="FFE300"/>
    <a:srgbClr val="FFFFFF"/>
    <a:srgbClr val="000000"/>
    <a:srgbClr val="2484C6"/>
    <a:srgbClr val="292929"/>
    <a:srgbClr val="1C1C1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0429" autoAdjust="0"/>
  </p:normalViewPr>
  <p:slideViewPr>
    <p:cSldViewPr snapToGrid="0">
      <p:cViewPr>
        <p:scale>
          <a:sx n="90" d="100"/>
          <a:sy n="90" d="100"/>
        </p:scale>
        <p:origin x="-2328" y="-1248"/>
      </p:cViewPr>
      <p:guideLst>
        <p:guide orient="horz" pos="237"/>
        <p:guide orient="horz" pos="1116"/>
        <p:guide orient="horz" pos="838"/>
        <p:guide orient="horz" pos="1816"/>
        <p:guide orient="horz" pos="669"/>
        <p:guide orient="horz" pos="3132"/>
        <p:guide pos="2876"/>
        <p:guide pos="218"/>
        <p:guide pos="428"/>
        <p:guide pos="5323"/>
        <p:guide pos="554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3" d="100"/>
          <a:sy n="73" d="100"/>
        </p:scale>
        <p:origin x="-2885"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5/24/2011</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extLst>
      <p:ext uri="{BB962C8B-B14F-4D97-AF65-F5344CB8AC3E}">
        <p14:creationId xmlns:p14="http://schemas.microsoft.com/office/powerpoint/2010/main" val="119494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5/24/2011</a:t>
            </a:fld>
            <a:endParaRPr lang="en-US" dirty="0"/>
          </a:p>
        </p:txBody>
      </p:sp>
      <p:sp>
        <p:nvSpPr>
          <p:cNvPr id="4" name="Slide Image Placeholder 3"/>
          <p:cNvSpPr>
            <a:spLocks noGrp="1" noRot="1" noChangeAspect="1"/>
          </p:cNvSpPr>
          <p:nvPr>
            <p:ph type="sldImg" idx="2"/>
          </p:nvPr>
        </p:nvSpPr>
        <p:spPr>
          <a:xfrm>
            <a:off x="914400" y="457200"/>
            <a:ext cx="4978400"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76511211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5/24/2011 11:22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5/24/2011 11:22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5/24/2011 11:22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5/24/2011 11:22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78400" cy="280193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5/24/2011 11:22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795" y="1040219"/>
            <a:ext cx="3971925" cy="1638299"/>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45787" y="1529318"/>
            <a:ext cx="3971925" cy="163829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elated Content Layout">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381001" y="1101138"/>
            <a:ext cx="8018462" cy="612000"/>
          </a:xfrm>
          <a:prstGeom prst="roundRect">
            <a:avLst/>
          </a:prstGeom>
          <a:solidFill>
            <a:srgbClr val="000000">
              <a:alpha val="25098"/>
            </a:srgbClr>
          </a:solidFill>
          <a:ln w="2857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lstStyle>
            <a:lvl1pPr marL="0" algn="l" defTabSz="914099" rtl="0" eaLnBrk="1" fontAlgn="base" latinLnBrk="0" hangingPunct="1">
              <a:spcBef>
                <a:spcPct val="0"/>
              </a:spcBef>
              <a:spcAft>
                <a:spcPct val="0"/>
              </a:spcAft>
              <a:buFont typeface="Arial" pitchFamily="34" charset="0"/>
              <a:buNone/>
              <a:defRPr lang="en-US" sz="2000" b="0" kern="1200" cap="none" spc="0" dirty="0" smtClean="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2" name="Content Placeholder 10"/>
          <p:cNvSpPr>
            <a:spLocks noGrp="1"/>
          </p:cNvSpPr>
          <p:nvPr>
            <p:ph sz="quarter" idx="11" hasCustomPrompt="1"/>
          </p:nvPr>
        </p:nvSpPr>
        <p:spPr>
          <a:xfrm>
            <a:off x="381001" y="1800787"/>
            <a:ext cx="8018462" cy="612000"/>
          </a:xfrm>
          <a:prstGeom prst="roundRect">
            <a:avLst/>
          </a:prstGeom>
          <a:solidFill>
            <a:srgbClr val="000000">
              <a:alpha val="25098"/>
            </a:srgbClr>
          </a:solidFill>
          <a:ln w="28575">
            <a:solidFill>
              <a:schemeClr val="accent2"/>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lstStyle>
            <a:lvl1pPr marL="0" algn="l" defTabSz="914099" rtl="0" eaLnBrk="1" fontAlgn="base" latinLnBrk="0" hangingPunct="1">
              <a:spcBef>
                <a:spcPct val="0"/>
              </a:spcBef>
              <a:spcAft>
                <a:spcPct val="0"/>
              </a:spcAft>
              <a:buFont typeface="Arial" pitchFamily="34" charset="0"/>
              <a:buNone/>
              <a:defRPr lang="en-US" sz="20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3" name="Content Placeholder 10"/>
          <p:cNvSpPr>
            <a:spLocks noGrp="1"/>
          </p:cNvSpPr>
          <p:nvPr>
            <p:ph sz="quarter" idx="12" hasCustomPrompt="1"/>
          </p:nvPr>
        </p:nvSpPr>
        <p:spPr>
          <a:xfrm>
            <a:off x="381001" y="2500436"/>
            <a:ext cx="8018462" cy="612000"/>
          </a:xfrm>
          <a:prstGeom prst="roundRect">
            <a:avLst/>
          </a:prstGeom>
          <a:solidFill>
            <a:srgbClr val="000000">
              <a:alpha val="25098"/>
            </a:srgbClr>
          </a:solidFill>
          <a:ln w="28575">
            <a:solidFill>
              <a:schemeClr val="accent6"/>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lstStyle>
            <a:lvl1pPr marL="0" algn="l" defTabSz="914099" rtl="0" eaLnBrk="1" fontAlgn="base" latinLnBrk="0" hangingPunct="1">
              <a:spcBef>
                <a:spcPct val="0"/>
              </a:spcBef>
              <a:spcAft>
                <a:spcPct val="0"/>
              </a:spcAft>
              <a:buFont typeface="Arial" pitchFamily="34" charset="0"/>
              <a:buNone/>
              <a:defRPr lang="en-US" sz="2000" b="0" kern="1200" cap="none" spc="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14" name="Content Placeholder 10"/>
          <p:cNvSpPr>
            <a:spLocks noGrp="1"/>
          </p:cNvSpPr>
          <p:nvPr>
            <p:ph sz="quarter" idx="13" hasCustomPrompt="1"/>
          </p:nvPr>
        </p:nvSpPr>
        <p:spPr>
          <a:xfrm>
            <a:off x="381001" y="3200086"/>
            <a:ext cx="8018462" cy="612000"/>
          </a:xfrm>
          <a:prstGeom prst="roundRect">
            <a:avLst/>
          </a:prstGeom>
          <a:solidFill>
            <a:srgbClr val="000000">
              <a:alpha val="25098"/>
            </a:srgbClr>
          </a:solidFill>
          <a:ln w="28575">
            <a:solidFill>
              <a:schemeClr val="accent4"/>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72000" tIns="45718" rIns="72000" bIns="45718" numCol="1" rtlCol="0" anchor="ctr" anchorCtr="0" compatLnSpc="1"/>
          <a:lstStyle>
            <a:lvl1pPr marL="0" algn="l" defTabSz="914099" rtl="0" eaLnBrk="1" fontAlgn="base" latinLnBrk="0" hangingPunct="1">
              <a:spcBef>
                <a:spcPct val="0"/>
              </a:spcBef>
              <a:spcAft>
                <a:spcPct val="0"/>
              </a:spcAft>
              <a:buFont typeface="Arial" pitchFamily="34" charset="0"/>
              <a:buNone/>
              <a:defRPr lang="en-US" sz="2000" b="0" kern="1200" cap="none" spc="0" dirty="0" smtClean="0">
                <a:ln>
                  <a:noFill/>
                </a:ln>
                <a:solidFill>
                  <a:schemeClr val="tx1"/>
                </a:solidFill>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br>
              <a:rPr lang="en-US" dirty="0" smtClean="0">
                <a:solidFill>
                  <a:srgbClr val="FFFFFF"/>
                </a:solidFill>
                <a:effectLst>
                  <a:outerShdw blurRad="38100" dist="38100" dir="2700000" algn="tl">
                    <a:srgbClr val="000000">
                      <a:alpha val="43137"/>
                    </a:srgbClr>
                  </a:outerShdw>
                </a:effectLst>
              </a:rPr>
            </a:br>
            <a:endParaRPr lang="en-US" dirty="0" smtClean="0">
              <a:solidFill>
                <a:srgbClr val="FFFFFF"/>
              </a:solidFill>
              <a:effectLst>
                <a:outerShdw blurRad="38100" dist="38100" dir="2700000" algn="tl">
                  <a:srgbClr val="000000">
                    <a:alpha val="43137"/>
                  </a:srgbClr>
                </a:outerShdw>
              </a:effectLst>
            </a:endParaRPr>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397258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4610" y="2918661"/>
            <a:ext cx="5971575" cy="1108445"/>
          </a:xfrm>
          <a:noFill/>
          <a:ln>
            <a:noFill/>
          </a:ln>
        </p:spPr>
        <p:txBody>
          <a:bodyPr lIns="180000" tIns="72000" rIns="144000" bIns="72000" anchor="t" anchorCtr="0">
            <a:noAutofit/>
          </a:bodyPr>
          <a:lstStyle>
            <a:lvl1pPr marL="0" indent="0" algn="l">
              <a:lnSpc>
                <a:spcPct val="80000"/>
              </a:lnSpc>
              <a:spcBef>
                <a:spcPts val="0"/>
              </a:spcBef>
              <a:buNone/>
              <a:defRPr sz="2400">
                <a:solidFill>
                  <a:schemeClr val="bg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083110" y="1483252"/>
            <a:ext cx="6450396" cy="1334384"/>
          </a:xfrm>
        </p:spPr>
        <p:txBody>
          <a:bodyPr lIns="144000" tIns="144000" rIns="144000" bIns="144000" anchor="b" anchorCtr="0">
            <a:noAutofit/>
          </a:bodyPr>
          <a:lstStyle>
            <a:lvl1pPr>
              <a:lnSpc>
                <a:spcPct val="80000"/>
              </a:lnSpc>
              <a:defRPr sz="3200" spc="0">
                <a:solidFill>
                  <a:schemeClr val="accent1"/>
                </a:solidFill>
                <a:effectLst/>
              </a:defRPr>
            </a:lvl1pPr>
          </a:lstStyle>
          <a:p>
            <a:r>
              <a:rPr lang="en-US" smtClean="0"/>
              <a:t>Click to edit Master title style</a:t>
            </a:r>
            <a:endParaRPr lang="en-US" dirty="0"/>
          </a:p>
        </p:txBody>
      </p:sp>
      <p:pic>
        <p:nvPicPr>
          <p:cNvPr id="5" name="Picture 2" descr="Microsoft logo and tagline"/>
          <p:cNvPicPr>
            <a:picLocks noChangeAspect="1" noChangeArrowheads="1"/>
          </p:cNvPicPr>
          <p:nvPr userDrawn="1"/>
        </p:nvPicPr>
        <p:blipFill>
          <a:blip r:embed="rId3"/>
          <a:srcRect r="25835" b="36765"/>
          <a:stretch>
            <a:fillRect/>
          </a:stretch>
        </p:blipFill>
        <p:spPr bwMode="black">
          <a:xfrm>
            <a:off x="351023" y="307503"/>
            <a:ext cx="1477778" cy="27176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8800" y="1066500"/>
            <a:ext cx="8382000" cy="1849737"/>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5942" y="3543300"/>
            <a:ext cx="4657063" cy="1390207"/>
          </a:xfrm>
        </p:spPr>
        <p:txBody>
          <a:bodyPr>
            <a:noAutofit/>
          </a:bodyPr>
          <a:lstStyle>
            <a:lvl1pPr marL="0" indent="0" algn="l">
              <a:lnSpc>
                <a:spcPct val="90000"/>
              </a:lnSpc>
              <a:spcBef>
                <a:spcPts val="0"/>
              </a:spcBef>
              <a:buNone/>
              <a:defRPr sz="2800">
                <a:solidFill>
                  <a:schemeClr val="accent1"/>
                </a:soli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944677" y="2376414"/>
            <a:ext cx="4646430"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1" u="none" strike="noStrike" kern="1200" cap="none" spc="-48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demo</a:t>
            </a:r>
          </a:p>
        </p:txBody>
      </p:sp>
    </p:spTree>
    <p:extLst>
      <p:ext uri="{BB962C8B-B14F-4D97-AF65-F5344CB8AC3E}">
        <p14:creationId xmlns:p14="http://schemas.microsoft.com/office/powerpoint/2010/main" val="5966868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058665"/>
            <a:ext cx="4114800" cy="2019014"/>
          </a:xfrm>
        </p:spPr>
        <p:txBody>
          <a:bodyPr/>
          <a:lstStyle>
            <a:lvl1pPr marL="339976" indent="-339976">
              <a:lnSpc>
                <a:spcPct val="90000"/>
              </a:lnSpc>
              <a:defRPr sz="2400">
                <a:latin typeface="+mn-lt"/>
              </a:defRPr>
            </a:lvl1pPr>
            <a:lvl2pPr marL="673338" indent="-325424">
              <a:lnSpc>
                <a:spcPct val="90000"/>
              </a:lnSpc>
              <a:defRPr sz="2400">
                <a:latin typeface="+mn-lt"/>
              </a:defRPr>
            </a:lvl2pPr>
            <a:lvl3pPr marL="953785" indent="-288384">
              <a:lnSpc>
                <a:spcPct val="90000"/>
              </a:lnSpc>
              <a:defRPr sz="2000">
                <a:latin typeface="+mn-lt"/>
              </a:defRPr>
            </a:lvl3pPr>
            <a:lvl4pPr marL="1227618" indent="-273833">
              <a:lnSpc>
                <a:spcPct val="90000"/>
              </a:lnSpc>
              <a:defRPr sz="1800">
                <a:latin typeface="+mn-lt"/>
              </a:defRPr>
            </a:lvl4pPr>
            <a:lvl5pPr marL="1516002" indent="-280447">
              <a:lnSpc>
                <a:spcPct val="90000"/>
              </a:lnSpc>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8665"/>
            <a:ext cx="4114800" cy="2019014"/>
          </a:xfrm>
        </p:spPr>
        <p:txBody>
          <a:bodyPr/>
          <a:lstStyle>
            <a:lvl1pPr marL="347914" indent="-347914">
              <a:lnSpc>
                <a:spcPct val="90000"/>
              </a:lnSpc>
              <a:defRPr sz="2400">
                <a:latin typeface="+mn-lt"/>
              </a:defRPr>
            </a:lvl1pPr>
            <a:lvl2pPr marL="673338" indent="-339976">
              <a:lnSpc>
                <a:spcPct val="90000"/>
              </a:lnSpc>
              <a:defRPr sz="2400">
                <a:latin typeface="+mn-lt"/>
              </a:defRPr>
            </a:lvl2pPr>
            <a:lvl3pPr marL="961722" indent="-302936">
              <a:lnSpc>
                <a:spcPct val="90000"/>
              </a:lnSpc>
              <a:defRPr sz="2000">
                <a:latin typeface="+mn-lt"/>
              </a:defRPr>
            </a:lvl3pPr>
            <a:lvl4pPr marL="1227618" indent="-265896">
              <a:lnSpc>
                <a:spcPct val="90000"/>
              </a:lnSpc>
              <a:defRPr sz="1800">
                <a:latin typeface="+mn-lt"/>
              </a:defRPr>
            </a:lvl4pPr>
            <a:lvl5pPr marL="1516002" indent="-273833">
              <a:lnSpc>
                <a:spcPct val="90000"/>
              </a:lnSpc>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42071817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740118"/>
            <a:ext cx="4114800" cy="664797"/>
          </a:xfrm>
        </p:spPr>
        <p:txBody>
          <a:bodyPr anchor="b"/>
          <a:lstStyle>
            <a:lvl1pPr marL="0" indent="0">
              <a:lnSpc>
                <a:spcPct val="90000"/>
              </a:lnSpc>
              <a:spcBef>
                <a:spcPts val="0"/>
              </a:spcBef>
              <a:buNone/>
              <a:defRPr sz="2400" b="1">
                <a:latin typeface="+mj-lt"/>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631156"/>
            <a:ext cx="4114800" cy="1855893"/>
          </a:xfrm>
        </p:spPr>
        <p:txBody>
          <a:bodyPr/>
          <a:lstStyle>
            <a:lvl1pPr marL="281770" indent="-281770">
              <a:defRPr sz="2300">
                <a:latin typeface="+mn-lt"/>
              </a:defRPr>
            </a:lvl1pPr>
            <a:lvl2pPr marL="562218" indent="-265896">
              <a:defRPr sz="2000">
                <a:latin typeface="+mn-lt"/>
              </a:defRPr>
            </a:lvl2pPr>
            <a:lvl3pPr marL="813562" indent="-243407">
              <a:defRPr sz="1800">
                <a:latin typeface="+mn-lt"/>
              </a:defRPr>
            </a:lvl3pPr>
            <a:lvl4pPr marL="1050354" indent="-228856">
              <a:defRPr sz="1700">
                <a:latin typeface="+mn-lt"/>
              </a:defRPr>
            </a:lvl4pPr>
            <a:lvl5pPr marL="1279210" indent="-206367">
              <a:defRPr sz="17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740118"/>
            <a:ext cx="4117019" cy="664797"/>
          </a:xfrm>
        </p:spPr>
        <p:txBody>
          <a:bodyPr anchor="b"/>
          <a:lstStyle>
            <a:lvl1pPr marL="0" indent="0">
              <a:lnSpc>
                <a:spcPct val="90000"/>
              </a:lnSpc>
              <a:spcBef>
                <a:spcPts val="0"/>
              </a:spcBef>
              <a:buNone/>
              <a:defRPr sz="2400" b="1">
                <a:latin typeface="+mj-lt"/>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855893"/>
          </a:xfrm>
        </p:spPr>
        <p:txBody>
          <a:bodyPr/>
          <a:lstStyle>
            <a:lvl1pPr marL="296321" indent="-296321">
              <a:defRPr sz="2300">
                <a:latin typeface="+mn-lt"/>
              </a:defRPr>
            </a:lvl1pPr>
            <a:lvl2pPr marL="570155" indent="-273833">
              <a:defRPr sz="2000">
                <a:latin typeface="+mn-lt"/>
              </a:defRPr>
            </a:lvl2pPr>
            <a:lvl3pPr marL="821499" indent="-244730">
              <a:defRPr sz="1800">
                <a:latin typeface="+mn-lt"/>
              </a:defRPr>
            </a:lvl3pPr>
            <a:lvl4pPr marL="1050354" indent="-236793">
              <a:defRPr sz="1700">
                <a:latin typeface="+mn-lt"/>
              </a:defRPr>
            </a:lvl4pPr>
            <a:lvl5pPr marL="1279210" indent="-220919">
              <a:defRPr sz="17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ght background developer code">
    <p:spTree>
      <p:nvGrpSpPr>
        <p:cNvPr id="1" name=""/>
        <p:cNvGrpSpPr/>
        <p:nvPr/>
      </p:nvGrpSpPr>
      <p:grpSpPr>
        <a:xfrm>
          <a:off x="0" y="0"/>
          <a:ext cx="0" cy="0"/>
          <a:chOff x="0" y="0"/>
          <a:chExt cx="0" cy="0"/>
        </a:xfrm>
      </p:grpSpPr>
      <p:sp>
        <p:nvSpPr>
          <p:cNvPr id="4" name="Rectangle 3"/>
          <p:cNvSpPr/>
          <p:nvPr userDrawn="1"/>
        </p:nvSpPr>
        <p:spPr bwMode="auto">
          <a:xfrm>
            <a:off x="0" y="909084"/>
            <a:ext cx="9144000" cy="3923421"/>
          </a:xfrm>
          <a:prstGeom prst="rect">
            <a:avLst/>
          </a:prstGeom>
          <a:solidFill>
            <a:schemeClr val="bg1"/>
          </a:solidFill>
          <a:ln w="12700">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lstStyle/>
          <a:p>
            <a:pPr algn="ctr" defTabSz="914099"/>
            <a:endParaRPr lang="en-US" sz="2000" b="0" cap="none" spc="0" dirty="0" smtClean="0">
              <a:ln>
                <a:noFill/>
              </a:ln>
              <a:solidFill>
                <a:schemeClr val="tx1"/>
              </a:solidFill>
              <a:effectLst/>
              <a:latin typeface="Calibr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46075" y="1062037"/>
            <a:ext cx="8453438" cy="1292662"/>
          </a:xfrm>
        </p:spPr>
        <p:txBody>
          <a:bodyPr/>
          <a:lstStyle>
            <a:lvl1pPr marL="0" indent="0">
              <a:lnSpc>
                <a:spcPct val="80000"/>
              </a:lnSpc>
              <a:buFontTx/>
              <a:buNone/>
              <a:defRPr sz="2000" b="0">
                <a:solidFill>
                  <a:srgbClr val="292929"/>
                </a:solidFill>
                <a:latin typeface="Consolas" pitchFamily="49" charset="0"/>
                <a:cs typeface="Courier New" pitchFamily="49" charset="0"/>
              </a:defRPr>
            </a:lvl1pPr>
            <a:lvl2pPr marL="457200" indent="6350">
              <a:lnSpc>
                <a:spcPct val="80000"/>
              </a:lnSpc>
              <a:buFontTx/>
              <a:buNone/>
              <a:defRPr sz="1800" b="0">
                <a:solidFill>
                  <a:srgbClr val="292929"/>
                </a:solidFill>
                <a:latin typeface="Consolas" pitchFamily="49" charset="0"/>
                <a:cs typeface="Courier New" pitchFamily="49" charset="0"/>
              </a:defRPr>
            </a:lvl2pPr>
            <a:lvl3pPr marL="796925" indent="0">
              <a:lnSpc>
                <a:spcPct val="80000"/>
              </a:lnSpc>
              <a:buFontTx/>
              <a:buNone/>
              <a:defRPr sz="1600" b="0">
                <a:solidFill>
                  <a:srgbClr val="292929"/>
                </a:solidFill>
                <a:latin typeface="Consolas" pitchFamily="49" charset="0"/>
                <a:cs typeface="Courier New" pitchFamily="49" charset="0"/>
              </a:defRPr>
            </a:lvl3pPr>
            <a:lvl4pPr marL="1147763" indent="20638">
              <a:lnSpc>
                <a:spcPct val="80000"/>
              </a:lnSpc>
              <a:buFontTx/>
              <a:buNone/>
              <a:defRPr sz="1600" b="0">
                <a:solidFill>
                  <a:srgbClr val="292929"/>
                </a:solidFill>
                <a:latin typeface="Consolas" pitchFamily="49" charset="0"/>
                <a:cs typeface="Courier New" pitchFamily="49" charset="0"/>
              </a:defRPr>
            </a:lvl4pPr>
            <a:lvl5pPr marL="1489075" indent="0">
              <a:lnSpc>
                <a:spcPct val="80000"/>
              </a:lnSpc>
              <a:buFontTx/>
              <a:buNone/>
              <a:defRPr sz="1600" b="0">
                <a:solidFill>
                  <a:srgbClr val="292929"/>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userDrawn="1"/>
        </p:nvCxnSpPr>
        <p:spPr>
          <a:xfrm>
            <a:off x="0" y="4832505"/>
            <a:ext cx="9144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6"/>
          <p:cNvSpPr txBox="1">
            <a:spLocks/>
          </p:cNvSpPr>
          <p:nvPr userDrawn="1"/>
        </p:nvSpPr>
        <p:spPr>
          <a:xfrm>
            <a:off x="329201" y="4784652"/>
            <a:ext cx="2132964" cy="273844"/>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171450"/>
            <a:ext cx="8412459"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065610"/>
            <a:ext cx="8380800" cy="184973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329201" y="4784652"/>
            <a:ext cx="2132964" cy="273844"/>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 bg1="dk1" tx1="lt1" bg2="dk2" tx2="lt2" accent1="accent1" accent2="accent2" accent3="accent3" accent4="accent4" accent5="accent5" accent6="accent6" hlink="hlink" folHlink="folHlink"/>
  <p:sldLayoutIdLst>
    <p:sldLayoutId id="2147483738" r:id="rId1"/>
    <p:sldLayoutId id="2147483760" r:id="rId2"/>
    <p:sldLayoutId id="2147483741" r:id="rId3"/>
    <p:sldLayoutId id="2147483762" r:id="rId4"/>
    <p:sldLayoutId id="2147483742" r:id="rId5"/>
    <p:sldLayoutId id="2147483761" r:id="rId6"/>
    <p:sldLayoutId id="2147483743" r:id="rId7"/>
    <p:sldLayoutId id="2147483744" r:id="rId8"/>
    <p:sldLayoutId id="2147483745" r:id="rId9"/>
    <p:sldLayoutId id="2147483746" r:id="rId10"/>
    <p:sldLayoutId id="2147483757" r:id="rId11"/>
    <p:sldLayoutId id="2147483763"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3200" b="0" kern="1200" cap="none" spc="-100" baseline="0" dirty="0" smtClean="0">
          <a:ln w="3175">
            <a:noFill/>
          </a:ln>
          <a:solidFill>
            <a:schemeClr val="bg1"/>
          </a:solidFill>
          <a:effectLst/>
          <a:latin typeface="+mj-lt"/>
          <a:ea typeface="+mn-ea"/>
          <a:cs typeface="Arial" charset="0"/>
        </a:defRPr>
      </a:lvl1pPr>
    </p:titleStyle>
    <p:bodyStyle>
      <a:lvl1pPr marL="361950" indent="-361950" algn="l" defTabSz="914363" rtl="0" eaLnBrk="1" latinLnBrk="0" hangingPunct="1">
        <a:lnSpc>
          <a:spcPct val="90000"/>
        </a:lnSpc>
        <a:spcBef>
          <a:spcPct val="20000"/>
        </a:spcBef>
        <a:buSzPct val="100000"/>
        <a:buFontTx/>
        <a:buBlip>
          <a:blip r:embed="rId15"/>
        </a:buBlip>
        <a:defRPr sz="2600" kern="1200">
          <a:solidFill>
            <a:schemeClr val="bg1"/>
          </a:solidFill>
          <a:latin typeface="+mn-lt"/>
          <a:ea typeface="+mn-ea"/>
          <a:cs typeface="+mn-cs"/>
        </a:defRPr>
      </a:lvl1pPr>
      <a:lvl2pPr marL="808038" indent="-344488" algn="l" defTabSz="914363" rtl="0" eaLnBrk="1" latinLnBrk="0" hangingPunct="1">
        <a:lnSpc>
          <a:spcPct val="90000"/>
        </a:lnSpc>
        <a:spcBef>
          <a:spcPct val="20000"/>
        </a:spcBef>
        <a:buSzPct val="100000"/>
        <a:buFontTx/>
        <a:buBlip>
          <a:blip r:embed="rId15"/>
        </a:buBlip>
        <a:defRPr sz="2200" kern="1200">
          <a:solidFill>
            <a:schemeClr val="bg1"/>
          </a:solidFill>
          <a:latin typeface="+mn-lt"/>
          <a:ea typeface="+mn-ea"/>
          <a:cs typeface="+mn-cs"/>
        </a:defRPr>
      </a:lvl2pPr>
      <a:lvl3pPr marL="1168400" indent="-346075" algn="l" defTabSz="914363" rtl="0" eaLnBrk="1" latinLnBrk="0" hangingPunct="1">
        <a:lnSpc>
          <a:spcPct val="90000"/>
        </a:lnSpc>
        <a:spcBef>
          <a:spcPct val="20000"/>
        </a:spcBef>
        <a:buSzPct val="100000"/>
        <a:buFontTx/>
        <a:buBlip>
          <a:blip r:embed="rId15"/>
        </a:buBlip>
        <a:defRPr sz="2200" kern="1200">
          <a:solidFill>
            <a:schemeClr val="bg1"/>
          </a:solidFill>
          <a:latin typeface="+mn-lt"/>
          <a:ea typeface="+mn-ea"/>
          <a:cs typeface="+mn-cs"/>
        </a:defRPr>
      </a:lvl3pPr>
      <a:lvl4pPr marL="1516063" indent="-347663" algn="l" defTabSz="914363" rtl="0" eaLnBrk="1" latinLnBrk="0" hangingPunct="1">
        <a:lnSpc>
          <a:spcPct val="90000"/>
        </a:lnSpc>
        <a:spcBef>
          <a:spcPct val="20000"/>
        </a:spcBef>
        <a:buSzPct val="100000"/>
        <a:buFontTx/>
        <a:buBlip>
          <a:blip r:embed="rId15"/>
        </a:buBlip>
        <a:defRPr sz="2200" kern="1200">
          <a:solidFill>
            <a:schemeClr val="bg1"/>
          </a:solidFill>
          <a:latin typeface="+mn-lt"/>
          <a:ea typeface="+mn-ea"/>
          <a:cs typeface="+mn-cs"/>
        </a:defRPr>
      </a:lvl4pPr>
      <a:lvl5pPr marL="1852613" indent="-325438" algn="l" defTabSz="914363" rtl="0" eaLnBrk="1" latinLnBrk="0" hangingPunct="1">
        <a:lnSpc>
          <a:spcPct val="90000"/>
        </a:lnSpc>
        <a:spcBef>
          <a:spcPct val="20000"/>
        </a:spcBef>
        <a:buSzPct val="100000"/>
        <a:buFontTx/>
        <a:buBlip>
          <a:blip r:embed="rId15"/>
        </a:buBlip>
        <a:defRPr sz="22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sadev.co.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adev.co.za/"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8963" y="42291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4" name="Picture 2" descr="Microsoft logo and tagline"/>
          <p:cNvPicPr>
            <a:picLocks noChangeAspect="1" noChangeArrowheads="1"/>
          </p:cNvPicPr>
          <p:nvPr/>
        </p:nvPicPr>
        <p:blipFill>
          <a:blip r:embed="rId3"/>
          <a:srcRect r="25835" b="36765"/>
          <a:stretch>
            <a:fillRect/>
          </a:stretch>
        </p:blipFill>
        <p:spPr bwMode="black">
          <a:xfrm>
            <a:off x="2211720" y="1966182"/>
            <a:ext cx="4771363" cy="87744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Robert MacLean</a:t>
            </a:r>
          </a:p>
          <a:p>
            <a:r>
              <a:rPr lang="en-US" dirty="0" smtClean="0">
                <a:hlinkClick r:id="rId3"/>
              </a:rPr>
              <a:t>www.sadev.co.za</a:t>
            </a:r>
            <a:r>
              <a:rPr lang="en-US" dirty="0" smtClean="0"/>
              <a:t> </a:t>
            </a:r>
          </a:p>
          <a:p>
            <a:endParaRPr lang="en-US" dirty="0" smtClean="0"/>
          </a:p>
          <a:p>
            <a:r>
              <a:rPr lang="en-US" dirty="0" smtClean="0"/>
              <a:t>BBD Software</a:t>
            </a:r>
            <a:endParaRPr lang="en-US" dirty="0"/>
          </a:p>
        </p:txBody>
      </p:sp>
      <p:sp>
        <p:nvSpPr>
          <p:cNvPr id="2" name="Title 1"/>
          <p:cNvSpPr>
            <a:spLocks noGrp="1"/>
          </p:cNvSpPr>
          <p:nvPr>
            <p:ph type="ctrTitle"/>
          </p:nvPr>
        </p:nvSpPr>
        <p:spPr/>
        <p:txBody>
          <a:bodyPr/>
          <a:lstStyle/>
          <a:p>
            <a:r>
              <a:rPr lang="en-US" dirty="0" smtClean="0"/>
              <a:t>Visual Studio Lightswitch</a:t>
            </a:r>
            <a:endParaRPr lang="en-US" dirty="0"/>
          </a:p>
        </p:txBody>
      </p:sp>
      <p:sp>
        <p:nvSpPr>
          <p:cNvPr id="4" name="Title 1"/>
          <p:cNvSpPr txBox="1">
            <a:spLocks/>
          </p:cNvSpPr>
          <p:nvPr/>
        </p:nvSpPr>
        <p:spPr>
          <a:xfrm>
            <a:off x="334201" y="62261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accent1"/>
                </a:solidFill>
                <a:effectLst/>
                <a:uLnTx/>
                <a:uFillTx/>
                <a:latin typeface="Calibri" pitchFamily="34" charset="0"/>
                <a:ea typeface="+mn-ea"/>
                <a:cs typeface="Arial" charset="0"/>
              </a:rPr>
              <a:t>TRACK: </a:t>
            </a:r>
            <a:r>
              <a:rPr kumimoji="0" lang="en-US" b="1" i="0" u="none" strike="noStrike" kern="600" cap="none" spc="40" normalizeH="0" baseline="0" noProof="0" smtClean="0">
                <a:ln w="3175">
                  <a:noFill/>
                </a:ln>
                <a:solidFill>
                  <a:schemeClr val="accent1"/>
                </a:solidFill>
                <a:effectLst/>
                <a:uLnTx/>
                <a:uFillTx/>
                <a:latin typeface="Calibri" pitchFamily="34" charset="0"/>
                <a:ea typeface="+mn-ea"/>
                <a:cs typeface="Arial" charset="0"/>
              </a:rPr>
              <a:t>Next Gen</a:t>
            </a:r>
            <a:endParaRPr kumimoji="0" lang="en-US" b="1" i="0" u="none" strike="noStrike" kern="600" cap="none" spc="40" normalizeH="0" baseline="0" noProof="0" dirty="0">
              <a:ln w="3175">
                <a:noFill/>
              </a:ln>
              <a:solidFill>
                <a:schemeClr val="accent1"/>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941796"/>
          </a:xfrm>
        </p:spPr>
        <p:txBody>
          <a:bodyPr/>
          <a:lstStyle/>
          <a:p>
            <a:r>
              <a:rPr lang="en-US" dirty="0" smtClean="0"/>
              <a:t>Agenda</a:t>
            </a:r>
            <a:br>
              <a:rPr lang="en-US" dirty="0" smtClean="0"/>
            </a:br>
            <a:r>
              <a:rPr sz="3600" dirty="0" smtClean="0">
                <a:solidFill>
                  <a:schemeClr val="accent1"/>
                </a:solidFill>
              </a:rPr>
              <a:t>Introduction to Lightswitch</a:t>
            </a:r>
            <a:endParaRPr lang="en-US" dirty="0">
              <a:solidFill>
                <a:schemeClr val="accent1"/>
              </a:solidFill>
            </a:endParaRPr>
          </a:p>
        </p:txBody>
      </p:sp>
      <p:sp>
        <p:nvSpPr>
          <p:cNvPr id="3" name="Text Placeholder 2"/>
          <p:cNvSpPr>
            <a:spLocks noGrp="1"/>
          </p:cNvSpPr>
          <p:nvPr>
            <p:ph idx="1"/>
          </p:nvPr>
        </p:nvSpPr>
        <p:spPr>
          <a:xfrm>
            <a:off x="381000" y="1059657"/>
            <a:ext cx="8382000" cy="3665619"/>
          </a:xfrm>
        </p:spPr>
        <p:txBody>
          <a:bodyPr/>
          <a:lstStyle/>
          <a:p>
            <a:endParaRPr lang="en-US" dirty="0" smtClean="0"/>
          </a:p>
          <a:p>
            <a:r>
              <a:rPr lang="en-ZA" dirty="0"/>
              <a:t>New Toolset for Development</a:t>
            </a:r>
          </a:p>
          <a:p>
            <a:r>
              <a:rPr lang="en-ZA" dirty="0"/>
              <a:t>Forms over data</a:t>
            </a:r>
          </a:p>
          <a:p>
            <a:r>
              <a:rPr lang="en-ZA" dirty="0"/>
              <a:t>Build applications quickly, consistently using proven practices</a:t>
            </a:r>
          </a:p>
          <a:p>
            <a:r>
              <a:rPr lang="en-ZA" dirty="0"/>
              <a:t>“Russian Doll” model with Visual Studio</a:t>
            </a:r>
          </a:p>
          <a:p>
            <a:r>
              <a:rPr lang="en-ZA" dirty="0"/>
              <a:t>Beta </a:t>
            </a:r>
            <a:r>
              <a:rPr lang="en-ZA" dirty="0" smtClean="0"/>
              <a:t>2</a:t>
            </a:r>
          </a:p>
          <a:p>
            <a:pPr lvl="1"/>
            <a:r>
              <a:rPr lang="en-ZA" dirty="0" smtClean="0"/>
              <a:t>Things may change</a:t>
            </a:r>
          </a:p>
          <a:p>
            <a:pPr lvl="1"/>
            <a:r>
              <a:rPr lang="en-ZA" dirty="0" smtClean="0"/>
              <a:t>My </a:t>
            </a:r>
            <a:r>
              <a:rPr lang="en-ZA" dirty="0"/>
              <a:t>excuse for crashes </a:t>
            </a:r>
            <a:r>
              <a:rPr lang="en-ZA" dirty="0" smtClean="0"/>
              <a:t>too</a:t>
            </a:r>
            <a:endParaRPr lang="en-Z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Lightswitch demo</a:t>
            </a:r>
            <a:endParaRPr lang="en-ZA" dirty="0"/>
          </a:p>
        </p:txBody>
      </p:sp>
      <p:sp>
        <p:nvSpPr>
          <p:cNvPr id="5" name="Text Placeholder 4"/>
          <p:cNvSpPr>
            <a:spLocks noGrp="1"/>
          </p:cNvSpPr>
          <p:nvPr>
            <p:ph type="body" sz="quarter" idx="10"/>
          </p:nvPr>
        </p:nvSpPr>
        <p:spPr/>
        <p:txBody>
          <a:bodyPr/>
          <a:lstStyle/>
          <a:p>
            <a:r>
              <a:rPr lang="en-US" dirty="0" smtClean="0"/>
              <a:t>demo</a:t>
            </a:r>
            <a:endParaRPr lang="en-ZA" dirty="0"/>
          </a:p>
        </p:txBody>
      </p:sp>
    </p:spTree>
    <p:extLst>
      <p:ext uri="{BB962C8B-B14F-4D97-AF65-F5344CB8AC3E}">
        <p14:creationId xmlns:p14="http://schemas.microsoft.com/office/powerpoint/2010/main" val="17837181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941796"/>
          </a:xfrm>
        </p:spPr>
        <p:txBody>
          <a:bodyPr/>
          <a:lstStyle/>
          <a:p>
            <a:r>
              <a:rPr lang="en-US" dirty="0" smtClean="0"/>
              <a:t>Summary</a:t>
            </a:r>
            <a:br>
              <a:rPr lang="en-US" dirty="0" smtClean="0"/>
            </a:br>
            <a:r>
              <a:rPr sz="3600" dirty="0" smtClean="0">
                <a:solidFill>
                  <a:schemeClr val="accent1"/>
                </a:solidFill>
              </a:rPr>
              <a:t>Introduction to Lightswitch</a:t>
            </a:r>
            <a:endParaRPr lang="en-US" dirty="0">
              <a:solidFill>
                <a:schemeClr val="accent1"/>
              </a:solidFill>
            </a:endParaRPr>
          </a:p>
        </p:txBody>
      </p:sp>
      <p:sp>
        <p:nvSpPr>
          <p:cNvPr id="3" name="Text Placeholder 2"/>
          <p:cNvSpPr>
            <a:spLocks noGrp="1"/>
          </p:cNvSpPr>
          <p:nvPr>
            <p:ph idx="1"/>
          </p:nvPr>
        </p:nvSpPr>
        <p:spPr>
          <a:xfrm>
            <a:off x="381000" y="1059657"/>
            <a:ext cx="8382000" cy="3610219"/>
          </a:xfrm>
        </p:spPr>
        <p:txBody>
          <a:bodyPr/>
          <a:lstStyle/>
          <a:p>
            <a:endParaRPr lang="en-US" dirty="0" smtClean="0"/>
          </a:p>
          <a:p>
            <a:r>
              <a:rPr lang="en-ZA" dirty="0"/>
              <a:t>Easy to build apps</a:t>
            </a:r>
          </a:p>
          <a:p>
            <a:r>
              <a:rPr lang="en-ZA" dirty="0" smtClean="0"/>
              <a:t>Great architecture </a:t>
            </a:r>
          </a:p>
          <a:p>
            <a:pPr lvl="1"/>
            <a:r>
              <a:rPr lang="en-ZA" dirty="0" smtClean="0"/>
              <a:t>Silverlight </a:t>
            </a:r>
            <a:r>
              <a:rPr lang="en-ZA" dirty="0"/>
              <a:t>on the front end</a:t>
            </a:r>
          </a:p>
          <a:p>
            <a:pPr lvl="1"/>
            <a:r>
              <a:rPr lang="en-ZA" dirty="0"/>
              <a:t>WCF in the middle</a:t>
            </a:r>
          </a:p>
          <a:p>
            <a:pPr lvl="1"/>
            <a:r>
              <a:rPr lang="en-ZA" dirty="0"/>
              <a:t>Correctly structured</a:t>
            </a:r>
          </a:p>
          <a:p>
            <a:pPr lvl="1"/>
            <a:r>
              <a:rPr lang="en-ZA" dirty="0"/>
              <a:t>Security &amp; deployment taken care of</a:t>
            </a:r>
          </a:p>
          <a:p>
            <a:r>
              <a:rPr lang="en-ZA" dirty="0"/>
              <a:t>Extensible!</a:t>
            </a:r>
          </a:p>
          <a:p>
            <a:pPr lvl="1"/>
            <a:r>
              <a:rPr lang="en-ZA" dirty="0"/>
              <a:t>Custom </a:t>
            </a:r>
            <a:r>
              <a:rPr lang="en-ZA" dirty="0" smtClean="0"/>
              <a:t>fields, controls, themes &amp; layouts</a:t>
            </a:r>
            <a:endParaRPr lang="en-ZA" dirty="0"/>
          </a:p>
        </p:txBody>
      </p:sp>
    </p:spTree>
    <p:extLst>
      <p:ext uri="{BB962C8B-B14F-4D97-AF65-F5344CB8AC3E}">
        <p14:creationId xmlns:p14="http://schemas.microsoft.com/office/powerpoint/2010/main" val="1094366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1001" y="1049596"/>
            <a:ext cx="8018462" cy="715085"/>
          </a:xfrm>
          <a:ln w="12700"/>
        </p:spPr>
        <p:txBody>
          <a:bodyPr/>
          <a:lstStyle/>
          <a:p>
            <a:r>
              <a:rPr lang="en-US" dirty="0" smtClean="0"/>
              <a:t>Grab the bits and start to play &amp; experiment	</a:t>
            </a:r>
            <a:r>
              <a:rPr lang="en-US" dirty="0" smtClean="0"/>
              <a:t/>
            </a:r>
            <a:br>
              <a:rPr lang="en-US" dirty="0" smtClean="0"/>
            </a:br>
            <a:endParaRPr lang="en-US" dirty="0"/>
          </a:p>
        </p:txBody>
      </p:sp>
      <p:sp>
        <p:nvSpPr>
          <p:cNvPr id="19" name="Content Placeholder 18"/>
          <p:cNvSpPr>
            <a:spLocks noGrp="1"/>
          </p:cNvSpPr>
          <p:nvPr>
            <p:ph sz="quarter" idx="11"/>
          </p:nvPr>
        </p:nvSpPr>
        <p:spPr>
          <a:xfrm>
            <a:off x="381001" y="1749245"/>
            <a:ext cx="8018462" cy="715085"/>
          </a:xfrm>
          <a:ln w="12700"/>
        </p:spPr>
        <p:txBody>
          <a:bodyPr/>
          <a:lstStyle/>
          <a:p>
            <a:r>
              <a:rPr lang="en-US" dirty="0" smtClean="0"/>
              <a:t>Join in the discussion on the Social Forums</a:t>
            </a:r>
          </a:p>
          <a:p>
            <a:endParaRPr lang="en-US" dirty="0" smtClean="0"/>
          </a:p>
        </p:txBody>
      </p:sp>
      <p:sp>
        <p:nvSpPr>
          <p:cNvPr id="23" name="Content Placeholder 22"/>
          <p:cNvSpPr>
            <a:spLocks noGrp="1"/>
          </p:cNvSpPr>
          <p:nvPr>
            <p:ph sz="quarter" idx="12"/>
          </p:nvPr>
        </p:nvSpPr>
        <p:spPr>
          <a:xfrm>
            <a:off x="381001" y="2448894"/>
            <a:ext cx="8018462" cy="715085"/>
          </a:xfrm>
          <a:ln w="12700"/>
        </p:spPr>
        <p:txBody>
          <a:bodyPr/>
          <a:lstStyle/>
          <a:p>
            <a:r>
              <a:rPr lang="en-US" dirty="0"/>
              <a:t>Slides + Demos up Friday @ </a:t>
            </a:r>
            <a:r>
              <a:rPr lang="en-US" dirty="0" smtClean="0">
                <a:hlinkClick r:id="rId3"/>
              </a:rPr>
              <a:t>www.sadev.co.za</a:t>
            </a:r>
            <a:endParaRPr lang="en-US" dirty="0" smtClean="0"/>
          </a:p>
          <a:p>
            <a:endParaRPr lang="en-US" dirty="0" smtClean="0"/>
          </a:p>
        </p:txBody>
      </p:sp>
      <p:sp>
        <p:nvSpPr>
          <p:cNvPr id="13" name="Title 12"/>
          <p:cNvSpPr>
            <a:spLocks noGrp="1"/>
          </p:cNvSpPr>
          <p:nvPr>
            <p:ph type="title"/>
          </p:nvPr>
        </p:nvSpPr>
        <p:spPr/>
        <p:txBody>
          <a:bodyPr/>
          <a:lstStyle/>
          <a:p>
            <a:r>
              <a:rPr lang="en-GB" dirty="0" smtClean="0"/>
              <a:t>Calls to Action</a:t>
            </a:r>
            <a:endParaRPr lang="en-US" dirty="0"/>
          </a:p>
        </p:txBody>
      </p:sp>
    </p:spTree>
    <p:extLst>
      <p:ext uri="{BB962C8B-B14F-4D97-AF65-F5344CB8AC3E}">
        <p14:creationId xmlns:p14="http://schemas.microsoft.com/office/powerpoint/2010/main" val="5817640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Keep in Touch</a:t>
            </a:r>
            <a:endParaRPr lang="en-ZA"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78" y="830225"/>
            <a:ext cx="6909401" cy="1191276"/>
          </a:xfrm>
          <a:prstGeom prst="rect">
            <a:avLst/>
          </a:prstGeom>
        </p:spPr>
      </p:pic>
      <p:pic>
        <p:nvPicPr>
          <p:cNvPr id="1026" name="Picture 2" descr="C:\Users\kathero.AFRICA\Pictures\Blog\vector-social-media-icons\Vector Social Media Icons\PNG\32px\r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63" y="3741023"/>
            <a:ext cx="531646" cy="5316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thero.AFRICA\Pictures\Blog\vector-social-media-icons\Vector Social Media Icons\PNG\32px\twitt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63" y="2954947"/>
            <a:ext cx="531646" cy="531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thero.AFRICA\Pictures\Blog\vector-social-media-icons\Vector Social Media Icons\PNG\32px\face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563" y="2168872"/>
            <a:ext cx="531646" cy="5316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37422" y="2223528"/>
            <a:ext cx="3962944" cy="523220"/>
          </a:xfrm>
          <a:prstGeom prst="rect">
            <a:avLst/>
          </a:prstGeom>
          <a:noFill/>
        </p:spPr>
        <p:txBody>
          <a:bodyPr wrap="none" rtlCol="0">
            <a:spAutoFit/>
          </a:bodyPr>
          <a:lstStyle/>
          <a:p>
            <a:r>
              <a:rPr lang="en-US" sz="2800" dirty="0" smtClean="0"/>
              <a:t>facebook.com/</a:t>
            </a:r>
            <a:r>
              <a:rPr lang="en-US" sz="2800" dirty="0" err="1" smtClean="0">
                <a:solidFill>
                  <a:schemeClr val="accent1"/>
                </a:solidFill>
              </a:rPr>
              <a:t>msdevsa</a:t>
            </a:r>
            <a:endParaRPr lang="en-ZA" sz="2800" dirty="0">
              <a:solidFill>
                <a:schemeClr val="accent2"/>
              </a:solidFill>
            </a:endParaRPr>
          </a:p>
        </p:txBody>
      </p:sp>
      <p:sp>
        <p:nvSpPr>
          <p:cNvPr id="22" name="TextBox 21"/>
          <p:cNvSpPr txBox="1"/>
          <p:nvPr/>
        </p:nvSpPr>
        <p:spPr>
          <a:xfrm>
            <a:off x="1594889" y="2966628"/>
            <a:ext cx="1988045" cy="523220"/>
          </a:xfrm>
          <a:prstGeom prst="rect">
            <a:avLst/>
          </a:prstGeom>
          <a:noFill/>
        </p:spPr>
        <p:txBody>
          <a:bodyPr wrap="none" rtlCol="0">
            <a:spAutoFit/>
          </a:bodyPr>
          <a:lstStyle/>
          <a:p>
            <a:r>
              <a:rPr lang="en-US" sz="2800" dirty="0" smtClean="0"/>
              <a:t>@</a:t>
            </a:r>
            <a:r>
              <a:rPr lang="en-US" sz="2800" smtClean="0">
                <a:solidFill>
                  <a:schemeClr val="accent1"/>
                </a:solidFill>
              </a:rPr>
              <a:t>msdevsa</a:t>
            </a:r>
            <a:endParaRPr lang="en-ZA" sz="2800" dirty="0">
              <a:solidFill>
                <a:schemeClr val="accent2"/>
              </a:solidFill>
            </a:endParaRPr>
          </a:p>
        </p:txBody>
      </p:sp>
      <p:sp>
        <p:nvSpPr>
          <p:cNvPr id="23" name="TextBox 22"/>
          <p:cNvSpPr txBox="1"/>
          <p:nvPr/>
        </p:nvSpPr>
        <p:spPr>
          <a:xfrm>
            <a:off x="1637422" y="3735941"/>
            <a:ext cx="5561138" cy="523220"/>
          </a:xfrm>
          <a:prstGeom prst="rect">
            <a:avLst/>
          </a:prstGeom>
          <a:noFill/>
        </p:spPr>
        <p:txBody>
          <a:bodyPr wrap="none" rtlCol="0">
            <a:spAutoFit/>
          </a:bodyPr>
          <a:lstStyle/>
          <a:p>
            <a:r>
              <a:rPr lang="en-US" sz="2800" dirty="0" smtClean="0"/>
              <a:t>http://blogs.msdn.com/</a:t>
            </a:r>
            <a:r>
              <a:rPr lang="en-US" sz="2800" dirty="0" smtClean="0">
                <a:solidFill>
                  <a:schemeClr val="accent1"/>
                </a:solidFill>
              </a:rPr>
              <a:t>southafrica</a:t>
            </a:r>
            <a:endParaRPr lang="en-ZA" sz="2800" dirty="0">
              <a:solidFill>
                <a:schemeClr val="accent1"/>
              </a:solidFill>
            </a:endParaRPr>
          </a:p>
        </p:txBody>
      </p:sp>
    </p:spTree>
    <p:extLst>
      <p:ext uri="{BB962C8B-B14F-4D97-AF65-F5344CB8AC3E}">
        <p14:creationId xmlns:p14="http://schemas.microsoft.com/office/powerpoint/2010/main" val="12538368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533" y="-4408"/>
            <a:ext cx="3651885" cy="5143500"/>
          </a:xfrm>
          <a:prstGeom prst="rect">
            <a:avLst/>
          </a:prstGeom>
        </p:spPr>
      </p:pic>
      <p:pic>
        <p:nvPicPr>
          <p:cNvPr id="1026" name="Picture 2" descr="http://thenextweb.com/microsoft/files/2010/11/kin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6523">
            <a:off x="1025773" y="821034"/>
            <a:ext cx="4165619" cy="3471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le 1"/>
          <p:cNvSpPr>
            <a:spLocks noGrp="1"/>
          </p:cNvSpPr>
          <p:nvPr>
            <p:ph type="title"/>
          </p:nvPr>
        </p:nvSpPr>
        <p:spPr>
          <a:xfrm>
            <a:off x="5227512" y="858348"/>
            <a:ext cx="3810165" cy="2215991"/>
          </a:xfrm>
        </p:spPr>
        <p:txBody>
          <a:bodyPr anchor="ctr"/>
          <a:lstStyle/>
          <a:p>
            <a:pPr algn="ctr"/>
            <a:r>
              <a:rPr lang="en-US" b="1" dirty="0" smtClean="0">
                <a:effectLst>
                  <a:outerShdw blurRad="38100" dist="38100" dir="2700000" algn="tl">
                    <a:srgbClr val="000000">
                      <a:alpha val="43137"/>
                    </a:srgbClr>
                  </a:outerShdw>
                </a:effectLst>
              </a:rPr>
              <a:t>Don’t forget the </a:t>
            </a:r>
            <a:r>
              <a:rPr lang="en-US" b="1" dirty="0" smtClean="0">
                <a:solidFill>
                  <a:srgbClr val="9751CB"/>
                </a:solidFill>
                <a:effectLst>
                  <a:outerShdw blurRad="38100" dist="38100" dir="2700000" algn="tl">
                    <a:srgbClr val="000000">
                      <a:alpha val="43137"/>
                    </a:srgbClr>
                  </a:outerShdw>
                </a:effectLst>
              </a:rPr>
              <a:t>Xbox Kinect </a:t>
            </a:r>
            <a:br>
              <a:rPr lang="en-US" b="1" dirty="0" smtClean="0">
                <a:solidFill>
                  <a:srgbClr val="9751CB"/>
                </a:solidFill>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show-down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after sessions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this evening!</a:t>
            </a:r>
            <a:endParaRPr lang="en-Z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2891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DevDays</a:t>
            </a:r>
            <a:r>
              <a:rPr lang="en-US" dirty="0" smtClean="0"/>
              <a:t> 2011 Sponsors</a:t>
            </a:r>
            <a:endParaRPr lang="en-ZA"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3384" y="1020724"/>
            <a:ext cx="1667185" cy="2604977"/>
          </a:xfrm>
          <a:prstGeom prst="rect">
            <a:avLst/>
          </a:prstGeom>
        </p:spPr>
      </p:pic>
      <p:sp>
        <p:nvSpPr>
          <p:cNvPr id="5" name="TextBox 4"/>
          <p:cNvSpPr txBox="1"/>
          <p:nvPr/>
        </p:nvSpPr>
        <p:spPr>
          <a:xfrm>
            <a:off x="2998381" y="1105786"/>
            <a:ext cx="5273749" cy="677108"/>
          </a:xfrm>
          <a:prstGeom prst="rect">
            <a:avLst/>
          </a:prstGeom>
          <a:noFill/>
        </p:spPr>
        <p:txBody>
          <a:bodyPr wrap="square" rtlCol="0">
            <a:spAutoFit/>
          </a:bodyPr>
          <a:lstStyle/>
          <a:p>
            <a:pPr algn="ctr"/>
            <a:r>
              <a:rPr lang="en-US" sz="2000" b="1" dirty="0" smtClean="0"/>
              <a:t>PLATINUM SPONSOR</a:t>
            </a:r>
            <a:endParaRPr lang="en-ZA" sz="2000" b="1" dirty="0"/>
          </a:p>
          <a:p>
            <a:pPr algn="ctr"/>
            <a:r>
              <a:rPr lang="en-GB" dirty="0" smtClean="0"/>
              <a:t>www.bbd.co.za</a:t>
            </a:r>
            <a:endParaRPr lang="en-ZA" dirty="0"/>
          </a:p>
        </p:txBody>
      </p:sp>
      <p:sp>
        <p:nvSpPr>
          <p:cNvPr id="6" name="TextBox 5"/>
          <p:cNvSpPr txBox="1"/>
          <p:nvPr/>
        </p:nvSpPr>
        <p:spPr>
          <a:xfrm>
            <a:off x="3001919" y="1959964"/>
            <a:ext cx="5273749" cy="553998"/>
          </a:xfrm>
          <a:prstGeom prst="rect">
            <a:avLst/>
          </a:prstGeom>
          <a:noFill/>
        </p:spPr>
        <p:txBody>
          <a:bodyPr wrap="square" rtlCol="0">
            <a:spAutoFit/>
          </a:bodyPr>
          <a:lstStyle/>
          <a:p>
            <a:pPr algn="ctr"/>
            <a:r>
              <a:rPr lang="en-US" sz="1600" b="1" dirty="0" smtClean="0"/>
              <a:t>SILVER SPONSOR</a:t>
            </a:r>
            <a:endParaRPr lang="en-ZA" sz="1600" b="1" dirty="0"/>
          </a:p>
          <a:p>
            <a:pPr algn="ctr"/>
            <a:r>
              <a:rPr lang="en-GB" sz="1400" dirty="0" smtClean="0"/>
              <a:t>www.dvt.co.za</a:t>
            </a:r>
            <a:endParaRPr lang="en-ZA" sz="1400" dirty="0"/>
          </a:p>
        </p:txBody>
      </p:sp>
      <p:sp>
        <p:nvSpPr>
          <p:cNvPr id="7" name="TextBox 6"/>
          <p:cNvSpPr txBox="1"/>
          <p:nvPr/>
        </p:nvSpPr>
        <p:spPr>
          <a:xfrm>
            <a:off x="3005457" y="2835408"/>
            <a:ext cx="5273749" cy="553998"/>
          </a:xfrm>
          <a:prstGeom prst="rect">
            <a:avLst/>
          </a:prstGeom>
          <a:noFill/>
        </p:spPr>
        <p:txBody>
          <a:bodyPr wrap="square" rtlCol="0">
            <a:spAutoFit/>
          </a:bodyPr>
          <a:lstStyle/>
          <a:p>
            <a:pPr algn="ctr"/>
            <a:r>
              <a:rPr lang="en-US" sz="1600" b="1" dirty="0" smtClean="0"/>
              <a:t>SILVER SPONSOR</a:t>
            </a:r>
            <a:endParaRPr lang="en-ZA" sz="1600" b="1" dirty="0"/>
          </a:p>
          <a:p>
            <a:pPr algn="ctr"/>
            <a:r>
              <a:rPr lang="en-GB" sz="1400" dirty="0" smtClean="0"/>
              <a:t>www.ctutraining.co.za</a:t>
            </a:r>
            <a:endParaRPr lang="en-ZA" sz="1400" dirty="0"/>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2470" y="3940301"/>
            <a:ext cx="1273360" cy="336115"/>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081" y="4462793"/>
            <a:ext cx="2270692" cy="279642"/>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5034" y="3959502"/>
            <a:ext cx="2013347" cy="297713"/>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9919" y="3963165"/>
            <a:ext cx="1891241" cy="290387"/>
          </a:xfrm>
          <a:prstGeom prst="rect">
            <a:avLst/>
          </a:prstGeom>
        </p:spPr>
      </p:pic>
    </p:spTree>
    <p:extLst>
      <p:ext uri="{BB962C8B-B14F-4D97-AF65-F5344CB8AC3E}">
        <p14:creationId xmlns:p14="http://schemas.microsoft.com/office/powerpoint/2010/main" val="6668989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vDays11_16-9_Template">
  <a:themeElements>
    <a:clrScheme name="Custom 1">
      <a:dk1>
        <a:srgbClr val="FFFFFF"/>
      </a:dk1>
      <a:lt1>
        <a:sysClr val="window" lastClr="FFFFFF"/>
      </a:lt1>
      <a:dk2>
        <a:srgbClr val="FFFFFF"/>
      </a:dk2>
      <a:lt2>
        <a:srgbClr val="FFFFFF"/>
      </a:lt2>
      <a:accent1>
        <a:srgbClr val="8CC63F"/>
      </a:accent1>
      <a:accent2>
        <a:srgbClr val="2484C6"/>
      </a:accent2>
      <a:accent3>
        <a:srgbClr val="F58020"/>
      </a:accent3>
      <a:accent4>
        <a:srgbClr val="B72172"/>
      </a:accent4>
      <a:accent5>
        <a:srgbClr val="E1E1E1"/>
      </a:accent5>
      <a:accent6>
        <a:srgbClr val="FAA61A"/>
      </a:accent6>
      <a:hlink>
        <a:srgbClr val="8CC63F"/>
      </a:hlink>
      <a:folHlink>
        <a:srgbClr val="002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a:spPr>
      <a:bodyPr vert="horz" wrap="square" lIns="72000" tIns="45718" rIns="72000" bIns="45718" numCol="1" rtlCol="0" anchor="ctr" anchorCtr="0" compatLnSpc="1">
        <a:prstTxWarp prst="textNoShape">
          <a:avLst/>
        </a:prstTxWarp>
      </a:bodyPr>
      <a:lstStyle>
        <a:defPPr algn="ctr" defTabSz="914099">
          <a:defRPr sz="2000" dirty="0" smtClean="0">
            <a:solidFill>
              <a:srgbClr val="FFFFFF"/>
            </a:solidFill>
            <a:latin typeface="Calibri"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AD18D62016C640A18B4602AF84C96B" ma:contentTypeVersion="0" ma:contentTypeDescription="Create a new document." ma:contentTypeScope="" ma:versionID="caa81f01dd96cdfbc3682f85211525f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27A27AF-67A1-4A64-B04E-6572043AD347}">
  <ds:schemaRefs>
    <ds:schemaRef ds:uri="http://schemas.microsoft.com/sharepoint/v3/contenttype/forms"/>
  </ds:schemaRefs>
</ds:datastoreItem>
</file>

<file path=customXml/itemProps2.xml><?xml version="1.0" encoding="utf-8"?>
<ds:datastoreItem xmlns:ds="http://schemas.openxmlformats.org/officeDocument/2006/customXml" ds:itemID="{36E36A69-20AF-4475-8E56-46E6A5BAB14A}">
  <ds:schemaRefs>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C720BFF8-353C-459A-AFEF-E21478A41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DevDays11_16-9_Template</Template>
  <TotalTime>38</TotalTime>
  <Words>766</Words>
  <Application>Microsoft Office PowerPoint</Application>
  <PresentationFormat>On-screen Show (16:9)</PresentationFormat>
  <Paragraphs>66</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DevDays11_16-9_Template</vt:lpstr>
      <vt:lpstr>PowerPoint Presentation</vt:lpstr>
      <vt:lpstr>Visual Studio Lightswitch</vt:lpstr>
      <vt:lpstr>Agenda Introduction to Lightswitch</vt:lpstr>
      <vt:lpstr>PowerPoint Presentation</vt:lpstr>
      <vt:lpstr>Summary Introduction to Lightswitch</vt:lpstr>
      <vt:lpstr>Calls to Action</vt:lpstr>
      <vt:lpstr>Keep in Touch</vt:lpstr>
      <vt:lpstr>Don’t forget the Xbox Kinect  show-down  after sessions  this evening!</vt:lpstr>
      <vt:lpstr>DevDays 2011 Sponsors</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 Ed 2010 NA 4x3</dc:subject>
  <dc:creator>RobertMacLean</dc:creator>
  <dc:description>Event Location: New Orleans, LA
Audience: Technical, partners and customers, Developers, IT Professionals,</dc:description>
  <cp:lastModifiedBy>Robert MacLean</cp:lastModifiedBy>
  <cp:revision>13</cp:revision>
  <dcterms:created xsi:type="dcterms:W3CDTF">2011-05-11T10:56:11Z</dcterms:created>
  <dcterms:modified xsi:type="dcterms:W3CDTF">2011-05-24T09:53:08Z</dcterms:modified>
</cp:coreProperties>
</file>